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59" r:id="rId3"/>
    <p:sldId id="257" r:id="rId4"/>
    <p:sldId id="258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B8269-1890-457C-ACD0-79CE02D0AAF0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90108-63C8-46DA-ABEC-2235ED1F19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87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Ik had het filmpje direct in de </a:t>
            </a:r>
            <a:r>
              <a:rPr lang="nl-NL" dirty="0" err="1"/>
              <a:t>powerpoint</a:t>
            </a:r>
            <a:r>
              <a:rPr lang="nl-NL" dirty="0"/>
              <a:t> geüpload, maar dan was het bestand te groot om het in het e-book te verwerken, vandaar een linkje.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90108-63C8-46DA-ABEC-2235ED1F194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37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Om de animatie te zien bewegen, bekijk de </a:t>
            </a:r>
            <a:r>
              <a:rPr lang="nl-NL" dirty="0" err="1"/>
              <a:t>Powerpoint</a:t>
            </a:r>
            <a:r>
              <a:rPr lang="nl-NL" dirty="0"/>
              <a:t> in volledig scherm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90108-63C8-46DA-ABEC-2235ED1F194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80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2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950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93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959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90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8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744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70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26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82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82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11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34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95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55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88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EEAF-AB3E-4599-99B5-8C5FE6573CF6}" type="datetimeFigureOut">
              <a:rPr lang="nl-NL" smtClean="0"/>
              <a:t>3-11-2017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D556809-D220-4AEC-A872-00630C1B44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776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bloedsomloop-je-hart-en-bloedvaten-vormen-samen-de-bloedsomloop/#q=bloedsomloo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7BE97-90FC-4E29-B65F-E02A2180E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Welkom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127A98-BC8E-41EE-89CB-F32BA10A0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Ga zitten</a:t>
            </a:r>
          </a:p>
          <a:p>
            <a:r>
              <a:rPr lang="nl-NL" dirty="0"/>
              <a:t>Pak je boeken</a:t>
            </a:r>
          </a:p>
        </p:txBody>
      </p:sp>
    </p:spTree>
    <p:extLst>
      <p:ext uri="{BB962C8B-B14F-4D97-AF65-F5344CB8AC3E}">
        <p14:creationId xmlns:p14="http://schemas.microsoft.com/office/powerpoint/2010/main" val="241900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9BC7F-B7AA-4510-81CA-F6584267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Vandaag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131A26-80CC-4C96-ACE8-78FEF8525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</a:t>
            </a:r>
          </a:p>
          <a:p>
            <a:r>
              <a:rPr lang="nl-NL" dirty="0"/>
              <a:t>Uitleg</a:t>
            </a:r>
          </a:p>
          <a:p>
            <a:r>
              <a:rPr lang="nl-NL" dirty="0"/>
              <a:t>Zelfstandig werken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34567E-EFF6-4E6C-96A7-2D88440BD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72" y="914400"/>
            <a:ext cx="3339150" cy="56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09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4343F-526D-433C-812A-78A7F24A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bloedsomloop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F41110-C363-4F6F-8261-64475063A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Filmpje: </a:t>
            </a:r>
            <a:r>
              <a:rPr lang="nl-NL" dirty="0">
                <a:hlinkClick r:id="rId3"/>
              </a:rPr>
              <a:t>https://schooltv.nl/video/bloedsomloop-je-hart-en-bloedvaten-vormen-samen-de-bloedsomloop/#q=bloedsomloop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664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547F85-D189-495B-A7E1-358B18E9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bloedsomloop</a:t>
            </a:r>
          </a:p>
        </p:txBody>
      </p:sp>
      <p:sp>
        <p:nvSpPr>
          <p:cNvPr id="11" name="Tijdelijke aanduiding voor inhoud 10">
            <a:extLst>
              <a:ext uri="{FF2B5EF4-FFF2-40B4-BE49-F238E27FC236}">
                <a16:creationId xmlns:a16="http://schemas.microsoft.com/office/drawing/2014/main" id="{42B2252A-1699-454B-BBF1-7EC5CC66B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Zuurstofrijk en zuurstofarm</a:t>
            </a:r>
          </a:p>
          <a:p>
            <a:r>
              <a:rPr lang="nl-NL" dirty="0"/>
              <a:t>Gaswisseling koolstofdioxide en zuurstof</a:t>
            </a:r>
          </a:p>
          <a:p>
            <a:r>
              <a:rPr lang="nl-NL" dirty="0"/>
              <a:t>Dubbele bloedsomloop</a:t>
            </a:r>
          </a:p>
        </p:txBody>
      </p:sp>
      <p:pic>
        <p:nvPicPr>
          <p:cNvPr id="12" name="Tijdelijke aanduiding voor inhoud 8">
            <a:extLst>
              <a:ext uri="{FF2B5EF4-FFF2-40B4-BE49-F238E27FC236}">
                <a16:creationId xmlns:a16="http://schemas.microsoft.com/office/drawing/2014/main" id="{1F5AC19F-4EC6-4B34-9B78-311E9934EB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893" y="1930400"/>
            <a:ext cx="2791164" cy="41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BCB15-4E15-4EB4-BEA3-D0A3493A1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D084B63-CBD1-4220-98E2-391FD97CE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Maken opdracht 7</a:t>
            </a:r>
          </a:p>
          <a:p>
            <a:r>
              <a:rPr lang="nl-NL" sz="2800" dirty="0" err="1"/>
              <a:t>Blz</a:t>
            </a:r>
            <a:r>
              <a:rPr lang="nl-NL" sz="2800" dirty="0"/>
              <a:t> 82</a:t>
            </a:r>
          </a:p>
          <a:p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Niet af? </a:t>
            </a:r>
            <a:r>
              <a:rPr lang="nl-NL" sz="2800" dirty="0">
                <a:sym typeface="Wingdings" panose="05000000000000000000" pitchFamily="2" charset="2"/>
              </a:rPr>
              <a:t> Huiswerk!</a:t>
            </a:r>
            <a:endParaRPr lang="nl-NL" sz="28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4829156-8AFC-42CC-ADFB-479B1F6998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954" y="3243621"/>
            <a:ext cx="3378591" cy="225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011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227</TotalTime>
  <Words>95</Words>
  <Application>Microsoft Office PowerPoint</Application>
  <PresentationFormat>Breedbeeld</PresentationFormat>
  <Paragraphs>24</Paragraphs>
  <Slides>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Calibri</vt:lpstr>
      <vt:lpstr>Trebuchet MS</vt:lpstr>
      <vt:lpstr>Wingdings</vt:lpstr>
      <vt:lpstr>Wingdings 3</vt:lpstr>
      <vt:lpstr>Facet</vt:lpstr>
      <vt:lpstr>Welkom </vt:lpstr>
      <vt:lpstr>Vandaag </vt:lpstr>
      <vt:lpstr>De bloedsomloop</vt:lpstr>
      <vt:lpstr>De bloedsomloop</vt:lpstr>
      <vt:lpstr>Nu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Peter Dompeling</dc:creator>
  <cp:lastModifiedBy>Peter Dompeling</cp:lastModifiedBy>
  <cp:revision>11</cp:revision>
  <dcterms:created xsi:type="dcterms:W3CDTF">2017-11-03T10:58:41Z</dcterms:created>
  <dcterms:modified xsi:type="dcterms:W3CDTF">2017-11-03T14:46:58Z</dcterms:modified>
</cp:coreProperties>
</file>